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2D768-0AB7-7D7F-D6F8-9A1761ECD0A4}" v="1311" dt="2025-03-02T14:15:2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, Tyler" userId="edfbff05-f735-4b45-b4e8-5930d37b0036" providerId="ADAL" clId="{4E5D748C-A40D-4347-BEBF-A8608CB2B6B0}"/>
    <pc:docChg chg="modSld">
      <pc:chgData name="Ashley, Tyler" userId="edfbff05-f735-4b45-b4e8-5930d37b0036" providerId="ADAL" clId="{4E5D748C-A40D-4347-BEBF-A8608CB2B6B0}" dt="2025-03-02T00:33:31.882" v="2931" actId="20577"/>
      <pc:docMkLst>
        <pc:docMk/>
      </pc:docMkLst>
      <pc:sldChg chg="modSp mod">
        <pc:chgData name="Ashley, Tyler" userId="edfbff05-f735-4b45-b4e8-5930d37b0036" providerId="ADAL" clId="{4E5D748C-A40D-4347-BEBF-A8608CB2B6B0}" dt="2025-03-02T00:33:31.882" v="2931" actId="20577"/>
        <pc:sldMkLst>
          <pc:docMk/>
          <pc:sldMk cId="2544213656" sldId="257"/>
        </pc:sldMkLst>
        <pc:graphicFrameChg chg="modGraphic">
          <ac:chgData name="Ashley, Tyler" userId="edfbff05-f735-4b45-b4e8-5930d37b0036" providerId="ADAL" clId="{4E5D748C-A40D-4347-BEBF-A8608CB2B6B0}" dt="2025-03-02T00:33:31.882" v="2931" actId="20577"/>
          <ac:graphicFrameMkLst>
            <pc:docMk/>
            <pc:sldMk cId="2544213656" sldId="257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4E5D748C-A40D-4347-BEBF-A8608CB2B6B0}" dt="2025-03-02T00:31:20.643" v="2907" actId="20577"/>
        <pc:sldMkLst>
          <pc:docMk/>
          <pc:sldMk cId="427298326" sldId="258"/>
        </pc:sldMkLst>
        <pc:graphicFrameChg chg="modGraphic">
          <ac:chgData name="Ashley, Tyler" userId="edfbff05-f735-4b45-b4e8-5930d37b0036" providerId="ADAL" clId="{4E5D748C-A40D-4347-BEBF-A8608CB2B6B0}" dt="2025-03-02T00:31:20.643" v="2907" actId="20577"/>
          <ac:graphicFrameMkLst>
            <pc:docMk/>
            <pc:sldMk cId="427298326" sldId="258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4E5D748C-A40D-4347-BEBF-A8608CB2B6B0}" dt="2025-03-01T22:29:07.907" v="2380" actId="122"/>
        <pc:sldMkLst>
          <pc:docMk/>
          <pc:sldMk cId="1698581091" sldId="259"/>
        </pc:sldMkLst>
        <pc:graphicFrameChg chg="modGraphic">
          <ac:chgData name="Ashley, Tyler" userId="edfbff05-f735-4b45-b4e8-5930d37b0036" providerId="ADAL" clId="{4E5D748C-A40D-4347-BEBF-A8608CB2B6B0}" dt="2025-03-01T22:29:07.907" v="2380" actId="122"/>
          <ac:graphicFrameMkLst>
            <pc:docMk/>
            <pc:sldMk cId="1698581091" sldId="259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4E5D748C-A40D-4347-BEBF-A8608CB2B6B0}" dt="2025-03-01T22:34:51.764" v="2727" actId="122"/>
        <pc:sldMkLst>
          <pc:docMk/>
          <pc:sldMk cId="407416353" sldId="260"/>
        </pc:sldMkLst>
        <pc:graphicFrameChg chg="modGraphic">
          <ac:chgData name="Ashley, Tyler" userId="edfbff05-f735-4b45-b4e8-5930d37b0036" providerId="ADAL" clId="{4E5D748C-A40D-4347-BEBF-A8608CB2B6B0}" dt="2025-03-01T22:34:51.764" v="2727" actId="122"/>
          <ac:graphicFrameMkLst>
            <pc:docMk/>
            <pc:sldMk cId="407416353" sldId="260"/>
            <ac:graphicFrameMk id="3" creationId="{00000000-0000-0000-0000-000000000000}"/>
          </ac:graphicFrameMkLst>
        </pc:graphicFrameChg>
      </pc:sldChg>
    </pc:docChg>
  </pc:docChgLst>
  <pc:docChgLst>
    <pc:chgData name="Ashley, Tyler" userId="edfbff05-f735-4b45-b4e8-5930d37b0036" providerId="ADAL" clId="{D4C750FD-FFA8-465A-8E43-1B974C0A17C6}"/>
    <pc:docChg chg="undo custSel modSld">
      <pc:chgData name="Ashley, Tyler" userId="edfbff05-f735-4b45-b4e8-5930d37b0036" providerId="ADAL" clId="{D4C750FD-FFA8-465A-8E43-1B974C0A17C6}" dt="2025-03-02T20:37:13.783" v="256" actId="122"/>
      <pc:docMkLst>
        <pc:docMk/>
      </pc:docMkLst>
      <pc:sldChg chg="modSp mod">
        <pc:chgData name="Ashley, Tyler" userId="edfbff05-f735-4b45-b4e8-5930d37b0036" providerId="ADAL" clId="{D4C750FD-FFA8-465A-8E43-1B974C0A17C6}" dt="2025-03-02T20:29:41.552" v="27" actId="20577"/>
        <pc:sldMkLst>
          <pc:docMk/>
          <pc:sldMk cId="2544213656" sldId="257"/>
        </pc:sldMkLst>
        <pc:graphicFrameChg chg="modGraphic">
          <ac:chgData name="Ashley, Tyler" userId="edfbff05-f735-4b45-b4e8-5930d37b0036" providerId="ADAL" clId="{D4C750FD-FFA8-465A-8E43-1B974C0A17C6}" dt="2025-03-02T20:29:41.552" v="27" actId="20577"/>
          <ac:graphicFrameMkLst>
            <pc:docMk/>
            <pc:sldMk cId="2544213656" sldId="257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D4C750FD-FFA8-465A-8E43-1B974C0A17C6}" dt="2025-03-02T20:34:14.535" v="207" actId="122"/>
        <pc:sldMkLst>
          <pc:docMk/>
          <pc:sldMk cId="427298326" sldId="258"/>
        </pc:sldMkLst>
        <pc:graphicFrameChg chg="modGraphic">
          <ac:chgData name="Ashley, Tyler" userId="edfbff05-f735-4b45-b4e8-5930d37b0036" providerId="ADAL" clId="{D4C750FD-FFA8-465A-8E43-1B974C0A17C6}" dt="2025-03-02T20:34:14.535" v="207" actId="122"/>
          <ac:graphicFrameMkLst>
            <pc:docMk/>
            <pc:sldMk cId="427298326" sldId="258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D4C750FD-FFA8-465A-8E43-1B974C0A17C6}" dt="2025-03-02T20:35:55.240" v="251" actId="20577"/>
        <pc:sldMkLst>
          <pc:docMk/>
          <pc:sldMk cId="1698581091" sldId="259"/>
        </pc:sldMkLst>
        <pc:graphicFrameChg chg="modGraphic">
          <ac:chgData name="Ashley, Tyler" userId="edfbff05-f735-4b45-b4e8-5930d37b0036" providerId="ADAL" clId="{D4C750FD-FFA8-465A-8E43-1B974C0A17C6}" dt="2025-03-02T20:35:55.240" v="251" actId="20577"/>
          <ac:graphicFrameMkLst>
            <pc:docMk/>
            <pc:sldMk cId="1698581091" sldId="259"/>
            <ac:graphicFrameMk id="3" creationId="{00000000-0000-0000-0000-000000000000}"/>
          </ac:graphicFrameMkLst>
        </pc:graphicFrameChg>
      </pc:sldChg>
      <pc:sldChg chg="modSp mod">
        <pc:chgData name="Ashley, Tyler" userId="edfbff05-f735-4b45-b4e8-5930d37b0036" providerId="ADAL" clId="{D4C750FD-FFA8-465A-8E43-1B974C0A17C6}" dt="2025-03-02T20:37:13.783" v="256" actId="122"/>
        <pc:sldMkLst>
          <pc:docMk/>
          <pc:sldMk cId="407416353" sldId="260"/>
        </pc:sldMkLst>
        <pc:graphicFrameChg chg="modGraphic">
          <ac:chgData name="Ashley, Tyler" userId="edfbff05-f735-4b45-b4e8-5930d37b0036" providerId="ADAL" clId="{D4C750FD-FFA8-465A-8E43-1B974C0A17C6}" dt="2025-03-02T20:37:13.783" v="256" actId="122"/>
          <ac:graphicFrameMkLst>
            <pc:docMk/>
            <pc:sldMk cId="407416353" sldId="260"/>
            <ac:graphicFrameMk id="3" creationId="{00000000-0000-0000-0000-000000000000}"/>
          </ac:graphicFrameMkLst>
        </pc:graphicFrameChg>
      </pc:sldChg>
    </pc:docChg>
  </pc:docChgLst>
  <pc:docChgLst>
    <pc:chgData name="Baugher, Paula" userId="S::baugher.paula@unionps.org::4d06c836-66e4-4503-abc7-bb73d6a26a2b" providerId="AD" clId="Web-{4192D768-0AB7-7D7F-D6F8-9A1761ECD0A4}"/>
    <pc:docChg chg="mod modSld">
      <pc:chgData name="Baugher, Paula" userId="S::baugher.paula@unionps.org::4d06c836-66e4-4503-abc7-bb73d6a26a2b" providerId="AD" clId="Web-{4192D768-0AB7-7D7F-D6F8-9A1761ECD0A4}" dt="2025-03-02T14:14:36.074" v="400"/>
      <pc:docMkLst>
        <pc:docMk/>
      </pc:docMkLst>
      <pc:sldChg chg="modSp">
        <pc:chgData name="Baugher, Paula" userId="S::baugher.paula@unionps.org::4d06c836-66e4-4503-abc7-bb73d6a26a2b" providerId="AD" clId="Web-{4192D768-0AB7-7D7F-D6F8-9A1761ECD0A4}" dt="2025-03-02T13:51:23.245" v="128"/>
        <pc:sldMkLst>
          <pc:docMk/>
          <pc:sldMk cId="2544213656" sldId="257"/>
        </pc:sldMkLst>
        <pc:graphicFrameChg chg="mod modGraphic">
          <ac:chgData name="Baugher, Paula" userId="S::baugher.paula@unionps.org::4d06c836-66e4-4503-abc7-bb73d6a26a2b" providerId="AD" clId="Web-{4192D768-0AB7-7D7F-D6F8-9A1761ECD0A4}" dt="2025-03-02T13:51:23.245" v="128"/>
          <ac:graphicFrameMkLst>
            <pc:docMk/>
            <pc:sldMk cId="2544213656" sldId="257"/>
            <ac:graphicFrameMk id="3" creationId="{00000000-0000-0000-0000-000000000000}"/>
          </ac:graphicFrameMkLst>
        </pc:graphicFrameChg>
      </pc:sldChg>
      <pc:sldChg chg="modSp">
        <pc:chgData name="Baugher, Paula" userId="S::baugher.paula@unionps.org::4d06c836-66e4-4503-abc7-bb73d6a26a2b" providerId="AD" clId="Web-{4192D768-0AB7-7D7F-D6F8-9A1761ECD0A4}" dt="2025-03-02T13:56:40.597" v="144"/>
        <pc:sldMkLst>
          <pc:docMk/>
          <pc:sldMk cId="427298326" sldId="258"/>
        </pc:sldMkLst>
        <pc:graphicFrameChg chg="mod modGraphic">
          <ac:chgData name="Baugher, Paula" userId="S::baugher.paula@unionps.org::4d06c836-66e4-4503-abc7-bb73d6a26a2b" providerId="AD" clId="Web-{4192D768-0AB7-7D7F-D6F8-9A1761ECD0A4}" dt="2025-03-02T13:56:40.597" v="144"/>
          <ac:graphicFrameMkLst>
            <pc:docMk/>
            <pc:sldMk cId="427298326" sldId="258"/>
            <ac:graphicFrameMk id="3" creationId="{00000000-0000-0000-0000-000000000000}"/>
          </ac:graphicFrameMkLst>
        </pc:graphicFrameChg>
      </pc:sldChg>
      <pc:sldChg chg="modSp">
        <pc:chgData name="Baugher, Paula" userId="S::baugher.paula@unionps.org::4d06c836-66e4-4503-abc7-bb73d6a26a2b" providerId="AD" clId="Web-{4192D768-0AB7-7D7F-D6F8-9A1761ECD0A4}" dt="2025-03-02T14:02:32.687" v="200"/>
        <pc:sldMkLst>
          <pc:docMk/>
          <pc:sldMk cId="1698581091" sldId="259"/>
        </pc:sldMkLst>
        <pc:graphicFrameChg chg="mod modGraphic">
          <ac:chgData name="Baugher, Paula" userId="S::baugher.paula@unionps.org::4d06c836-66e4-4503-abc7-bb73d6a26a2b" providerId="AD" clId="Web-{4192D768-0AB7-7D7F-D6F8-9A1761ECD0A4}" dt="2025-03-02T14:02:32.687" v="200"/>
          <ac:graphicFrameMkLst>
            <pc:docMk/>
            <pc:sldMk cId="1698581091" sldId="259"/>
            <ac:graphicFrameMk id="3" creationId="{00000000-0000-0000-0000-000000000000}"/>
          </ac:graphicFrameMkLst>
        </pc:graphicFrameChg>
      </pc:sldChg>
      <pc:sldChg chg="modSp">
        <pc:chgData name="Baugher, Paula" userId="S::baugher.paula@unionps.org::4d06c836-66e4-4503-abc7-bb73d6a26a2b" providerId="AD" clId="Web-{4192D768-0AB7-7D7F-D6F8-9A1761ECD0A4}" dt="2025-03-02T14:14:36.074" v="400"/>
        <pc:sldMkLst>
          <pc:docMk/>
          <pc:sldMk cId="407416353" sldId="260"/>
        </pc:sldMkLst>
        <pc:graphicFrameChg chg="mod modGraphic">
          <ac:chgData name="Baugher, Paula" userId="S::baugher.paula@unionps.org::4d06c836-66e4-4503-abc7-bb73d6a26a2b" providerId="AD" clId="Web-{4192D768-0AB7-7D7F-D6F8-9A1761ECD0A4}" dt="2025-03-02T14:14:36.074" v="400"/>
          <ac:graphicFrameMkLst>
            <pc:docMk/>
            <pc:sldMk cId="407416353" sldId="260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5271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675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533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524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9153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020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852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366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498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7500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4228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5FC7-9A58-4E8D-B795-46F8436DAD6B}" type="datetimeFigureOut">
              <a:rPr lang="en-ZW" smtClean="0"/>
              <a:t>2/3/2025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4D79-7917-49BD-9D48-BD38339F1CE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937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women in black dresses posing for a photo&#10;&#10;AI-generated content may be incorrect.">
            <a:extLst>
              <a:ext uri="{FF2B5EF4-FFF2-40B4-BE49-F238E27FC236}">
                <a16:creationId xmlns:a16="http://schemas.microsoft.com/office/drawing/2014/main" id="{F66FFAB5-24DA-DC89-2B98-C89F8F74D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0CF4C-8290-0F44-359E-D3F67C1B72C8}"/>
              </a:ext>
            </a:extLst>
          </p:cNvPr>
          <p:cNvSpPr/>
          <p:nvPr/>
        </p:nvSpPr>
        <p:spPr>
          <a:xfrm>
            <a:off x="561975" y="5205709"/>
            <a:ext cx="11001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2025 Union Redhawk Invitational</a:t>
            </a:r>
          </a:p>
        </p:txBody>
      </p:sp>
    </p:spTree>
    <p:extLst>
      <p:ext uri="{BB962C8B-B14F-4D97-AF65-F5344CB8AC3E}">
        <p14:creationId xmlns:p14="http://schemas.microsoft.com/office/powerpoint/2010/main" val="202429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930">
        <p15:prstTrans prst="curtains"/>
      </p:transition>
    </mc:Choice>
    <mc:Fallback xmlns="">
      <p:transition spd="slow" advTm="593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logo, arrow&#10;&#10;Description automatically generated">
            <a:extLst>
              <a:ext uri="{FF2B5EF4-FFF2-40B4-BE49-F238E27FC236}">
                <a16:creationId xmlns:a16="http://schemas.microsoft.com/office/drawing/2014/main" id="{E8337F01-3547-441F-EB9C-4CEAAC7A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119" y="5923340"/>
            <a:ext cx="886656" cy="87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4623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63780"/>
              </p:ext>
            </p:extLst>
          </p:nvPr>
        </p:nvGraphicFramePr>
        <p:xfrm>
          <a:off x="1" y="-74828"/>
          <a:ext cx="12191999" cy="7052208"/>
        </p:xfrm>
        <a:graphic>
          <a:graphicData uri="http://schemas.openxmlformats.org/drawingml/2006/table">
            <a:tbl>
              <a:tblPr/>
              <a:tblGrid>
                <a:gridCol w="1348026">
                  <a:extLst>
                    <a:ext uri="{9D8B030D-6E8A-4147-A177-3AD203B41FA5}">
                      <a16:colId xmlns:a16="http://schemas.microsoft.com/office/drawing/2014/main" val="3598973073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858278132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86445754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1120701251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83697129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3534110841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1026092199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1454696228"/>
                    </a:ext>
                  </a:extLst>
                </a:gridCol>
                <a:gridCol w="1407791">
                  <a:extLst>
                    <a:ext uri="{9D8B030D-6E8A-4147-A177-3AD203B41FA5}">
                      <a16:colId xmlns:a16="http://schemas.microsoft.com/office/drawing/2014/main" val="3349114999"/>
                    </a:ext>
                  </a:extLst>
                </a:gridCol>
              </a:tblGrid>
              <a:tr h="61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Union Tourn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DATE: 3-2-22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#1 Singles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LAFORTUNE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97052"/>
                  </a:ext>
                </a:extLst>
              </a:tr>
              <a:tr h="61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14439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Jasmine Crain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2878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Heritage Hall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Bishop Kelley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59319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7</a:t>
                      </a:r>
                      <a:r>
                        <a:rPr lang="en-US" sz="800" b="1" baseline="30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Place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21293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Allie Brown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Bishop Kelley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1,1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520565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Booker T. Washington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Metro Christian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Heritage Hall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9697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778771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Brianna Hernandez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478165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Booker T. Washington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Union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Union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0643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77439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Penelope Shears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77294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Booker T. Washington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5960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29244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Aspen Irwin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71791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Cascia Hall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233411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899613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F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Daffney Snyder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52863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Sand Springs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458952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8939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Erica Galvez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9590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McAlester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230369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Riverfield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61625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Consolation Champ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Caelie Cox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Cascia Hall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Champion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053522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3,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4</a:t>
                      </a:r>
                      <a:r>
                        <a:rPr lang="en-US" sz="800" b="1" u="none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, (7)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Bixby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r>
                        <a:rPr lang="en-US" sz="800" b="1" u="none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, 5,(8)</a:t>
                      </a:r>
                      <a:endParaRPr lang="en-ZW" sz="800" b="1" u="none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61852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5,4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253194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Lauren Krise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44283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Memorial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4085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0036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NOAH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G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Abby Coleman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Edmond Memorial 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73578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Owasso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42070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58864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Victoria Seach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71866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169222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16015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London Walker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8935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Broken Arrow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9924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9909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Laila Wong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90142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Stillwater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Bishop Kelley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01558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2511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Stillwater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H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Kori Gallegos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903559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Stillwater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1161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794911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Claire Reed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12168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North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109855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150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Lily Clark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57855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708676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/>
                        </a:rPr>
                        <a:t>Loser E</a:t>
                      </a: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A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09250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,(5)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468809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17564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Owasso</a:t>
                      </a: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F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Loser B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Broken Arrow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42041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5</a:t>
                      </a:r>
                      <a:r>
                        <a:rPr lang="en-US" sz="800" b="1" baseline="30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Place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9765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G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C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5,3</a:t>
                      </a: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126537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,(10)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14601"/>
                  </a:ext>
                </a:extLst>
              </a:tr>
              <a:tr h="122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North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39709"/>
                  </a:ext>
                </a:extLst>
              </a:tr>
              <a:tr h="91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1" kern="0" dirty="0">
                          <a:effectLst/>
                          <a:latin typeface="Times New Roman" panose="02020603050405020304" pitchFamily="18" charset="0"/>
                        </a:rPr>
                        <a:t>Loser H</a:t>
                      </a:r>
                      <a:endParaRPr lang="en-ZW" sz="6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1" dirty="0">
                          <a:effectLst/>
                          <a:latin typeface="Times New Roman"/>
                        </a:rPr>
                        <a:t>Loser D</a:t>
                      </a:r>
                      <a:endParaRPr lang="en-ZW" sz="600" b="1" i="1" dirty="0">
                        <a:effectLst/>
                        <a:latin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60" marR="38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38408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81802" y="5934670"/>
            <a:ext cx="302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#1 Singles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14" y="3207886"/>
            <a:ext cx="254724" cy="25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6" y="927746"/>
            <a:ext cx="269964" cy="26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709" y="260627"/>
            <a:ext cx="204447" cy="204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268" y="4661322"/>
            <a:ext cx="170361" cy="203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715" y="3222036"/>
            <a:ext cx="226423" cy="226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949" y="5370750"/>
            <a:ext cx="226389" cy="226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483" y="253652"/>
            <a:ext cx="236133" cy="236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483" y="1711789"/>
            <a:ext cx="225933" cy="168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101" y="3943914"/>
            <a:ext cx="292696" cy="205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4806" y="5432237"/>
            <a:ext cx="335167" cy="172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B60C3-8D0C-4D7D-8F14-1DD0ED981C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4238" y="978934"/>
            <a:ext cx="213378" cy="20863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15EEB31-0A26-4EDE-9C33-D77A08E93E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7138" y="3863786"/>
            <a:ext cx="311238" cy="311238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BAE0A1-1139-4E1D-624E-FEBE942EA3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8874" y="2463230"/>
            <a:ext cx="267464" cy="224882"/>
          </a:xfrm>
          <a:prstGeom prst="rect">
            <a:avLst/>
          </a:prstGeom>
        </p:spPr>
      </p:pic>
      <p:pic>
        <p:nvPicPr>
          <p:cNvPr id="21" name="Picture 20" descr="A yellow letter s on a black background&#10;&#10;Description automatically generated">
            <a:extLst>
              <a:ext uri="{FF2B5EF4-FFF2-40B4-BE49-F238E27FC236}">
                <a16:creationId xmlns:a16="http://schemas.microsoft.com/office/drawing/2014/main" id="{DFBC3A81-4D83-D488-3A94-851AFB6C48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2663" y="1689844"/>
            <a:ext cx="330480" cy="247860"/>
          </a:xfrm>
          <a:prstGeom prst="rect">
            <a:avLst/>
          </a:prstGeom>
        </p:spPr>
      </p:pic>
      <p:pic>
        <p:nvPicPr>
          <p:cNvPr id="19" name="Picture 18" descr="A red and blue helmet&#10;&#10;AI-generated content may be incorrect.">
            <a:extLst>
              <a:ext uri="{FF2B5EF4-FFF2-40B4-BE49-F238E27FC236}">
                <a16:creationId xmlns:a16="http://schemas.microsoft.com/office/drawing/2014/main" id="{07ADA17D-95DD-61B8-DBBD-8442F4A04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4238" y="2441811"/>
            <a:ext cx="224035" cy="247861"/>
          </a:xfrm>
          <a:prstGeom prst="rect">
            <a:avLst/>
          </a:prstGeom>
        </p:spPr>
      </p:pic>
      <p:pic>
        <p:nvPicPr>
          <p:cNvPr id="24" name="Picture 23" descr="A red letter with white background&#10;&#10;AI-generated content may be incorrect.">
            <a:extLst>
              <a:ext uri="{FF2B5EF4-FFF2-40B4-BE49-F238E27FC236}">
                <a16:creationId xmlns:a16="http://schemas.microsoft.com/office/drawing/2014/main" id="{14E4F1E1-AEF0-A8E3-EE73-9660FE9381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3709" y="4654739"/>
            <a:ext cx="187847" cy="2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3656"/>
      </p:ext>
    </p:extLst>
  </p:cSld>
  <p:clrMapOvr>
    <a:masterClrMapping/>
  </p:clrMapOvr>
  <p:transition spd="med" advTm="10473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logo, arrow&#10;&#10;Description automatically generated">
            <a:extLst>
              <a:ext uri="{FF2B5EF4-FFF2-40B4-BE49-F238E27FC236}">
                <a16:creationId xmlns:a16="http://schemas.microsoft.com/office/drawing/2014/main" id="{30EBF7BA-7318-A54F-65FB-DC835F02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6" y="5871745"/>
            <a:ext cx="928601" cy="91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06"/>
            <a:ext cx="12191998" cy="67369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45702"/>
              </p:ext>
            </p:extLst>
          </p:nvPr>
        </p:nvGraphicFramePr>
        <p:xfrm>
          <a:off x="0" y="-91440"/>
          <a:ext cx="12191998" cy="7040880"/>
        </p:xfrm>
        <a:graphic>
          <a:graphicData uri="http://schemas.openxmlformats.org/drawingml/2006/table">
            <a:tbl>
              <a:tblPr/>
              <a:tblGrid>
                <a:gridCol w="1348026">
                  <a:extLst>
                    <a:ext uri="{9D8B030D-6E8A-4147-A177-3AD203B41FA5}">
                      <a16:colId xmlns:a16="http://schemas.microsoft.com/office/drawing/2014/main" val="4286388617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4075690021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3309680856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119131907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371389904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421009511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146123129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1171238338"/>
                    </a:ext>
                  </a:extLst>
                </a:gridCol>
                <a:gridCol w="1407790">
                  <a:extLst>
                    <a:ext uri="{9D8B030D-6E8A-4147-A177-3AD203B41FA5}">
                      <a16:colId xmlns:a16="http://schemas.microsoft.com/office/drawing/2014/main" val="1928235260"/>
                    </a:ext>
                  </a:extLst>
                </a:gridCol>
              </a:tblGrid>
              <a:tr h="53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Union Tourn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DATE: 3-2-22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#2 Singles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LAFORTUNE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12369"/>
                  </a:ext>
                </a:extLst>
              </a:tr>
              <a:tr h="53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40124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Hattie Bradford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38872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Heritage Hall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Stillwater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570166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7</a:t>
                      </a:r>
                      <a:r>
                        <a:rPr lang="en-US" sz="800" b="1" baseline="30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Place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4098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Jocelyn Huggins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352264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Owasso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32961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5252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Nicole Mendoza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61289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Union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2112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79530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Caterina 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Ongari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411379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Broken Arrow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89231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359714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Callie Hillock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955999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49935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992578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F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Addison Pennington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14652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,4,(6)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McAlester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97829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977592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Elizabeth Wing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55609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Metro Christian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97188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430860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Consolation Champ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Bixby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Taylor Neal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Champion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9241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Bishop Kelley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511778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3, (5)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19723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Allie Dolezal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855028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Memorial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65917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737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Ava Hawkins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77056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Bixby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21356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08972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Anika 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Platvoet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208801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Booker T. Washington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21249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6612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Zoe Jackson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Cascia Hall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795951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96091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0074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Kennedy Orr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59972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North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05660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735102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H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Stella 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Dzialowski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60341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Stillwater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770511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7256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Jessie 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Desaire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62133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Sand Springs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38667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3748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Sophie Lauinger</a:t>
                      </a: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331282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Cascia Hall</a:t>
                      </a: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50293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E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A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25194"/>
                  </a:ext>
                </a:extLst>
              </a:tr>
              <a:tr h="106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3,2-0 Inj. Def.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50376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223789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F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B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65532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543835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 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(12)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G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C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Memorial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54714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(5)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79555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76376"/>
                  </a:ext>
                </a:extLst>
              </a:tr>
              <a:tr h="103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H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D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768" marR="377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714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81803" y="5934670"/>
            <a:ext cx="302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#2 Singles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18" y="940505"/>
            <a:ext cx="268247" cy="26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431" y="227160"/>
            <a:ext cx="201185" cy="201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870" y="3913741"/>
            <a:ext cx="213378" cy="208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1" y="201749"/>
            <a:ext cx="256054" cy="249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665" y="3916627"/>
            <a:ext cx="335309" cy="170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5986" y="5370635"/>
            <a:ext cx="225572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8673" y="4625288"/>
            <a:ext cx="170703" cy="201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9145" y="3153097"/>
            <a:ext cx="231668" cy="225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8726" y="4609717"/>
            <a:ext cx="231668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7411" y="2437536"/>
            <a:ext cx="237765" cy="2377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7586" y="970988"/>
            <a:ext cx="292633" cy="207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31751F-8B4D-4538-9F64-A7E778AAC9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5627" y="1636518"/>
            <a:ext cx="277865" cy="277865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51F0307-0B49-3C67-E9C5-25B9AA11BC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0175" y="1660513"/>
            <a:ext cx="277865" cy="233627"/>
          </a:xfrm>
          <a:prstGeom prst="rect">
            <a:avLst/>
          </a:prstGeom>
        </p:spPr>
      </p:pic>
      <p:pic>
        <p:nvPicPr>
          <p:cNvPr id="8" name="Picture 7" descr="A yellow letter s on a black background&#10;&#10;Description automatically generated">
            <a:extLst>
              <a:ext uri="{FF2B5EF4-FFF2-40B4-BE49-F238E27FC236}">
                <a16:creationId xmlns:a16="http://schemas.microsoft.com/office/drawing/2014/main" id="{892FF09B-EC20-17A0-76D3-54FA4A2BD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9739" y="5326961"/>
            <a:ext cx="330480" cy="247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EFB8DA-0C7C-3632-7A21-973390CF20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0778" y="3153968"/>
            <a:ext cx="225572" cy="24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A08856-A9A5-193C-54D7-3FA1BAF3D2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69529" y="2426748"/>
            <a:ext cx="18899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8326"/>
      </p:ext>
    </p:extLst>
  </p:cSld>
  <p:clrMapOvr>
    <a:masterClrMapping/>
  </p:clrMapOvr>
  <p:transition spd="med" advTm="11247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logo, arrow&#10;&#10;Description automatically generated">
            <a:extLst>
              <a:ext uri="{FF2B5EF4-FFF2-40B4-BE49-F238E27FC236}">
                <a16:creationId xmlns:a16="http://schemas.microsoft.com/office/drawing/2014/main" id="{7D3E35BD-0018-8CAA-492C-DF3C8DF8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6" y="5871745"/>
            <a:ext cx="928601" cy="91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5"/>
            <a:ext cx="12192000" cy="665670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7090"/>
              </p:ext>
            </p:extLst>
          </p:nvPr>
        </p:nvGraphicFramePr>
        <p:xfrm>
          <a:off x="-4" y="-96387"/>
          <a:ext cx="12192007" cy="7040880"/>
        </p:xfrm>
        <a:graphic>
          <a:graphicData uri="http://schemas.openxmlformats.org/drawingml/2006/table">
            <a:tbl>
              <a:tblPr/>
              <a:tblGrid>
                <a:gridCol w="1348027">
                  <a:extLst>
                    <a:ext uri="{9D8B030D-6E8A-4147-A177-3AD203B41FA5}">
                      <a16:colId xmlns:a16="http://schemas.microsoft.com/office/drawing/2014/main" val="294418225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350592381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2029604398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1549482979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3922986201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831065355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2201668220"/>
                    </a:ext>
                  </a:extLst>
                </a:gridCol>
                <a:gridCol w="1348027">
                  <a:extLst>
                    <a:ext uri="{9D8B030D-6E8A-4147-A177-3AD203B41FA5}">
                      <a16:colId xmlns:a16="http://schemas.microsoft.com/office/drawing/2014/main" val="1741432484"/>
                    </a:ext>
                  </a:extLst>
                </a:gridCol>
                <a:gridCol w="1407791">
                  <a:extLst>
                    <a:ext uri="{9D8B030D-6E8A-4147-A177-3AD203B41FA5}">
                      <a16:colId xmlns:a16="http://schemas.microsoft.com/office/drawing/2014/main" val="3574453321"/>
                    </a:ext>
                  </a:extLst>
                </a:gridCol>
              </a:tblGrid>
              <a:tr h="54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Union Tourn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DATE: 3-2-22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#1 Doubles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UTC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34965"/>
                  </a:ext>
                </a:extLst>
              </a:tr>
              <a:tr h="54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689544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Henderson/Nasr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34497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Heritage Hall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67737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585041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Cassidy/Nunley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1,(8)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68595"/>
                  </a:ext>
                </a:extLst>
              </a:tr>
              <a:tr h="108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49439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3,2,(6)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415824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Hall/Vaughan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5725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Stillwater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060941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1000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Fox/Knox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133554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,(5)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North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,(4)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00836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69839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Cooper/Gerkin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374569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Bishop Kelley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48125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1772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Russell/Stuart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/>
                        </a:rPr>
                        <a:t>B</a:t>
                      </a: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5528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Owasso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42610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0127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Alvarez/Horton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73665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Sand Springs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Bixby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2104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North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Bixby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66251"/>
                  </a:ext>
                </a:extLst>
              </a:tr>
              <a:tr h="108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Consolation Champ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North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Gilliland/Quick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Champion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874859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Bixby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5,2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947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4476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Beacham/Ruff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922442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Memorial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58621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78674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Cunningham/Stratton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1947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Metro Christian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6543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404650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Kelley/Melton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130692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McAlester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313963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30025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Dehya</a:t>
                      </a: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/Tempest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623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,6,(6)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Union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,1,(7)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8245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14642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Cravotto</a:t>
                      </a: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/Harnish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224155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Broken Arrow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71078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886021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Canada/Yar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159884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Booker T. Washington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6289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569147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Moore/Walker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3708"/>
                  </a:ext>
                </a:extLst>
              </a:tr>
              <a:tr h="70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143506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136493"/>
                  </a:ext>
                </a:extLst>
              </a:tr>
              <a:tr h="107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Liles/Siegfried</a:t>
                      </a: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152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Cascia Hall</a:t>
                      </a: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390167"/>
                  </a:ext>
                </a:extLst>
              </a:tr>
              <a:tr h="103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E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A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04112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179729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85419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Report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F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B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720901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386354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G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C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55331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,4,(1)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880893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04786"/>
                  </a:ext>
                </a:extLst>
              </a:tr>
              <a:tr h="100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H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D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14" marR="37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76755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08422" y="5830851"/>
            <a:ext cx="3382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#1 Doubles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47" y="3858391"/>
            <a:ext cx="239068" cy="239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30" y="230911"/>
            <a:ext cx="201185" cy="201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164" y="4610324"/>
            <a:ext cx="213378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8604" y="1648244"/>
            <a:ext cx="256054" cy="249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986" y="5349785"/>
            <a:ext cx="335309" cy="170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9330" y="5357510"/>
            <a:ext cx="225572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554" y="973826"/>
            <a:ext cx="170703" cy="201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3290" y="3139203"/>
            <a:ext cx="231668" cy="225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513" y="945783"/>
            <a:ext cx="231668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555" y="3157616"/>
            <a:ext cx="196702" cy="1967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4664" y="4624826"/>
            <a:ext cx="292633" cy="207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2CC58D-92D6-4741-85E3-F5DBFB81F1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1170" y="176041"/>
            <a:ext cx="310923" cy="310923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B72AED0-10C2-A069-48AD-270E886B3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5555" y="3858391"/>
            <a:ext cx="294793" cy="247860"/>
          </a:xfrm>
          <a:prstGeom prst="rect">
            <a:avLst/>
          </a:prstGeom>
        </p:spPr>
      </p:pic>
      <p:pic>
        <p:nvPicPr>
          <p:cNvPr id="11" name="Picture 10" descr="A yellow letter s on a black background&#10;&#10;Description automatically generated">
            <a:extLst>
              <a:ext uri="{FF2B5EF4-FFF2-40B4-BE49-F238E27FC236}">
                <a16:creationId xmlns:a16="http://schemas.microsoft.com/office/drawing/2014/main" id="{19DD41B0-57D0-BB16-3FDE-29E4E186D4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1613" y="2385659"/>
            <a:ext cx="330480" cy="247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925BC7-65B6-B483-AA3D-CD3471BBBC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0415" y="2401726"/>
            <a:ext cx="225572" cy="24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027BA-634B-73C5-7DB8-7BE638B405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7540" y="1704885"/>
            <a:ext cx="18899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1091"/>
      </p:ext>
    </p:extLst>
  </p:cSld>
  <p:clrMapOvr>
    <a:masterClrMapping/>
  </p:clrMapOvr>
  <p:transition spd="med" advTm="10791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logo, arrow&#10;&#10;Description automatically generated">
            <a:extLst>
              <a:ext uri="{FF2B5EF4-FFF2-40B4-BE49-F238E27FC236}">
                <a16:creationId xmlns:a16="http://schemas.microsoft.com/office/drawing/2014/main" id="{2B87834E-9BFD-7015-0897-12E10D9A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6" y="5871745"/>
            <a:ext cx="928601" cy="91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79"/>
            <a:ext cx="12191991" cy="6832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28256"/>
              </p:ext>
            </p:extLst>
          </p:nvPr>
        </p:nvGraphicFramePr>
        <p:xfrm>
          <a:off x="3052" y="-223214"/>
          <a:ext cx="12191991" cy="7081214"/>
        </p:xfrm>
        <a:graphic>
          <a:graphicData uri="http://schemas.openxmlformats.org/drawingml/2006/table">
            <a:tbl>
              <a:tblPr/>
              <a:tblGrid>
                <a:gridCol w="1348025">
                  <a:extLst>
                    <a:ext uri="{9D8B030D-6E8A-4147-A177-3AD203B41FA5}">
                      <a16:colId xmlns:a16="http://schemas.microsoft.com/office/drawing/2014/main" val="1245618142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567655674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3713166211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1017769191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618321760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3270268829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353296428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1463075171"/>
                    </a:ext>
                  </a:extLst>
                </a:gridCol>
                <a:gridCol w="1407791">
                  <a:extLst>
                    <a:ext uri="{9D8B030D-6E8A-4147-A177-3AD203B41FA5}">
                      <a16:colId xmlns:a16="http://schemas.microsoft.com/office/drawing/2014/main" val="143943295"/>
                    </a:ext>
                  </a:extLst>
                </a:gridCol>
              </a:tblGrid>
              <a:tr h="117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Union Tourn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DATE: 3-2-22</a:t>
                      </a:r>
                      <a:endParaRPr lang="en-ZW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#2 Doubles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i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UTC</a:t>
                      </a: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0179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7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3675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Norwood/Sutton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09540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McAlester</a:t>
                      </a:r>
                      <a:endParaRPr lang="en-ZW" sz="800" b="1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Stillwater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55610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7</a:t>
                      </a:r>
                      <a:r>
                        <a:rPr lang="en-US" sz="800" b="1" baseline="30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Place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19157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800" b="1" u="none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5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,2 (7)</a:t>
                      </a:r>
                      <a:endParaRPr lang="en-ZW" sz="800" b="1" u="sng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Ayers/Swing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2,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2, (4)</a:t>
                      </a:r>
                      <a:endParaRPr lang="en-ZW" sz="800" b="1" u="sng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415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E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McAlester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18187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89701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Birch/Hynes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4599"/>
                  </a:ext>
                </a:extLst>
              </a:tr>
              <a:tr h="131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Bishop Kelley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Broken Arrow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Broken Arrow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21751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2781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Gallop/Miller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Stillwater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63938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,(11)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Bishop Kelley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70637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2787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Munson/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C.Trendle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20578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Memorial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Memorial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83923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79304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F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Diaz/Kiker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Bixby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2159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2,4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7271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49171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Bahruth</a:t>
                      </a: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/Dunaway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3203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Owasso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Owasso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Bixby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1192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Owasso</a:t>
                      </a:r>
                      <a:endParaRPr lang="en-ZW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Bishop Kelley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Bixby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4217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Consolation Champ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Bishop Kelley </a:t>
                      </a: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Hay/Yoas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Union </a:t>
                      </a:r>
                      <a:endParaRPr lang="en-ZW" sz="800" b="1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Champion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6878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3,0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11th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Bixby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W" sz="800" b="1" u="sng" dirty="0">
                          <a:effectLst/>
                          <a:latin typeface="Arial"/>
                          <a:cs typeface="Times New Roman"/>
                        </a:rPr>
                        <a:t>6,</a:t>
                      </a:r>
                      <a:r>
                        <a:rPr lang="en-ZW" sz="800" b="1" u="none" dirty="0">
                          <a:effectLst/>
                          <a:latin typeface="Arial"/>
                          <a:cs typeface="Times New Roman"/>
                        </a:rPr>
                        <a:t> 0, (7)</a:t>
                      </a:r>
                      <a:endParaRPr lang="en-US" u="none" dirty="0"/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8238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2,2</a:t>
                      </a:r>
                      <a:endParaRPr lang="en-ZW" sz="800" b="1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 Christian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1,3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48156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Alexander/Ramasamy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77959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Union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93369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98455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Chrsitian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Boyles/Fitz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Union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1544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Sand Springs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94245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3756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Fillmore/Riley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7778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Metro Christian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Metro Christian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North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50634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1479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Shoemake/Wang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Cascia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69591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Edmond North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,(6)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1075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57348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Butler/Griffin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8167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Cascia Hall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Cascia Hall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40367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9256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NOAH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Anton/Barnes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/>
                        </a:rPr>
                        <a:t>D</a:t>
                      </a: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Cascia Hall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6168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4,1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4,3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37017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87622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Gonzalez/</a:t>
                      </a:r>
                      <a:r>
                        <a:rPr lang="en-ZW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Gruntkowski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7453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Booker T. Washington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Booker T. Washington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Heritage Hall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1048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3889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Shouse/Trice</a:t>
                      </a: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51955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McAlester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Heritage Hall</a:t>
                      </a: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Broken Arrow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71069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/>
                        </a:rPr>
                        <a:t>Loser E</a:t>
                      </a: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A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Memorial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504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,4,(8)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7182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Riverfield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Edmond Memorial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5116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800" b="1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Riverfield</a:t>
                      </a:r>
                      <a:endParaRPr lang="en-ZW" sz="800" b="1" err="1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/>
                        </a:rPr>
                        <a:t>Loser F</a:t>
                      </a:r>
                      <a:endParaRPr lang="en-ZW" sz="800" b="1" i="1" kern="0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/>
                        </a:rPr>
                        <a:t>Loser B</a:t>
                      </a:r>
                      <a:endParaRPr lang="en-ZW" sz="800" b="1" i="1" dirty="0">
                        <a:effectLst/>
                        <a:latin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Heritage Hall </a:t>
                      </a:r>
                      <a:endParaRPr lang="en-ZW" sz="800" b="1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06768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 Springs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Edmond North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Place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3129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0,2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Sand Springs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G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C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3,2</a:t>
                      </a:r>
                      <a:endParaRPr lang="en-ZW" sz="800" b="1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4103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1,</a:t>
                      </a:r>
                      <a:r>
                        <a:rPr lang="en-US" sz="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8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,(8)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2,0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11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Booker T. Washington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Heritage Hall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9016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kern="0" dirty="0">
                          <a:effectLst/>
                          <a:latin typeface="Times New Roman" panose="02020603050405020304" pitchFamily="18" charset="0"/>
                        </a:rPr>
                        <a:t>Loser H</a:t>
                      </a:r>
                      <a:endParaRPr lang="en-ZW" sz="8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Times New Roman" panose="02020603050405020304" pitchFamily="18" charset="0"/>
                        </a:rPr>
                        <a:t>Loser D</a:t>
                      </a:r>
                      <a:endParaRPr lang="en-ZW" sz="8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800" b="1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W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479" marR="374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64253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04674" y="5934670"/>
            <a:ext cx="3382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#2 Doubles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23" y="5401063"/>
            <a:ext cx="201185" cy="201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793" y="5382160"/>
            <a:ext cx="213378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442" y="2390626"/>
            <a:ext cx="256054" cy="249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789" y="1742625"/>
            <a:ext cx="335309" cy="170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36" y="4633947"/>
            <a:ext cx="225572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9363" y="237842"/>
            <a:ext cx="170703" cy="201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3776" y="1686510"/>
            <a:ext cx="231668" cy="225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8880" y="3870577"/>
            <a:ext cx="231668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2443" y="3873577"/>
            <a:ext cx="237765" cy="2377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3294" y="957402"/>
            <a:ext cx="292633" cy="207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F3C976-8CCC-4B12-AF38-98E0165631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6036" y="3134093"/>
            <a:ext cx="213094" cy="213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D5382-F716-4857-BA81-696DD46974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0535" y="4567952"/>
            <a:ext cx="310923" cy="310923"/>
          </a:xfrm>
          <a:prstGeom prst="rect">
            <a:avLst/>
          </a:prstGeom>
        </p:spPr>
      </p:pic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1FE3B7-09A2-CA52-F838-259D29CBF4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9468" y="209598"/>
            <a:ext cx="287727" cy="241919"/>
          </a:xfrm>
          <a:prstGeom prst="rect">
            <a:avLst/>
          </a:prstGeom>
        </p:spPr>
      </p:pic>
      <p:pic>
        <p:nvPicPr>
          <p:cNvPr id="11" name="Picture 10" descr="A yellow letter s on a black background&#10;&#10;Description automatically generated">
            <a:extLst>
              <a:ext uri="{FF2B5EF4-FFF2-40B4-BE49-F238E27FC236}">
                <a16:creationId xmlns:a16="http://schemas.microsoft.com/office/drawing/2014/main" id="{D320AF7A-BA2D-6CD1-CEB8-75FDDA7A80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4315" y="3147076"/>
            <a:ext cx="330480" cy="247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60BB6F-44CD-CE5C-2CDB-99485436AF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6824" y="2407694"/>
            <a:ext cx="225572" cy="24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12F8B1-12ED-7A2B-DBEC-29D26DD4FF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3504" y="953351"/>
            <a:ext cx="18899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353"/>
      </p:ext>
    </p:extLst>
  </p:cSld>
  <p:clrMapOvr>
    <a:masterClrMapping/>
  </p:clrMapOvr>
  <p:transition spd="med" advTm="11165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F73CFED54F3428063EE2A46C6BA7F" ma:contentTypeVersion="7" ma:contentTypeDescription="Create a new document." ma:contentTypeScope="" ma:versionID="72529fe5a8d1525a8e9b15ad1363e2c0">
  <xsd:schema xmlns:xsd="http://www.w3.org/2001/XMLSchema" xmlns:xs="http://www.w3.org/2001/XMLSchema" xmlns:p="http://schemas.microsoft.com/office/2006/metadata/properties" xmlns:ns3="c554662b-605b-4a89-a118-b69aa1b4b754" xmlns:ns4="bb6115f3-f2eb-4a22-993f-a0f3672c703f" targetNamespace="http://schemas.microsoft.com/office/2006/metadata/properties" ma:root="true" ma:fieldsID="ddcebe8b3b1f30a0e0e3173695eb28c7" ns3:_="" ns4:_="">
    <xsd:import namespace="c554662b-605b-4a89-a118-b69aa1b4b754"/>
    <xsd:import namespace="bb6115f3-f2eb-4a22-993f-a0f3672c70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662b-605b-4a89-a118-b69aa1b4b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115f3-f2eb-4a22-993f-a0f3672c7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2C7F4-40B2-4326-912A-BD0A6F6C9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4662b-605b-4a89-a118-b69aa1b4b754"/>
    <ds:schemaRef ds:uri="bb6115f3-f2eb-4a22-993f-a0f3672c7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C9805-74D1-42CF-9F2F-DFA47FE4BF82}">
  <ds:schemaRefs>
    <ds:schemaRef ds:uri="http://schemas.microsoft.com/office/2006/metadata/properties"/>
    <ds:schemaRef ds:uri="bb6115f3-f2eb-4a22-993f-a0f3672c703f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c554662b-605b-4a89-a118-b69aa1b4b75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91548D-2836-4E46-9469-2A35A5DBE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1957</Words>
  <Application>Microsoft Office PowerPoint</Application>
  <PresentationFormat>Widescreen</PresentationFormat>
  <Paragraphs>1182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Ashley, Tyler</dc:creator>
  <cp:lastModifiedBy>Ashley, Tyler</cp:lastModifiedBy>
  <cp:revision>170</cp:revision>
  <cp:lastPrinted>2021-02-25T17:31:53Z</cp:lastPrinted>
  <dcterms:created xsi:type="dcterms:W3CDTF">2019-03-07T19:42:07Z</dcterms:created>
  <dcterms:modified xsi:type="dcterms:W3CDTF">2025-03-02T20:37:22Z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0x0101001A7F73CFED54F3428063EE2A46C6BA7F</vt:lpwstr>
  </property>
  <property fmtid="{D5CDD505-2E9C-101B-9397-08002B2CF9AE}" pid="3" name="MSIP_Label_63dd00df-010c-4647-b299-918823b7a4f3_Enabled">
    <vt:lpwstr>true</vt:lpwstr>
  </property>
  <property fmtid="{D5CDD505-2E9C-101B-9397-08002B2CF9AE}" pid="4" name="MSIP_Label_63dd00df-010c-4647-b299-918823b7a4f3_SetDate">
    <vt:lpwstr>2025-03-02T13:42:27Z</vt:lpwstr>
  </property>
  <property fmtid="{D5CDD505-2E9C-101B-9397-08002B2CF9AE}" pid="5" name="MSIP_Label_63dd00df-010c-4647-b299-918823b7a4f3_Method">
    <vt:lpwstr>Standard</vt:lpwstr>
  </property>
  <property fmtid="{D5CDD505-2E9C-101B-9397-08002B2CF9AE}" pid="6" name="MSIP_Label_63dd00df-010c-4647-b299-918823b7a4f3_Name">
    <vt:lpwstr>defa4170-0d19-0005-0004-bc88714345d2</vt:lpwstr>
  </property>
  <property fmtid="{D5CDD505-2E9C-101B-9397-08002B2CF9AE}" pid="7" name="MSIP_Label_63dd00df-010c-4647-b299-918823b7a4f3_SiteId">
    <vt:lpwstr>7a734afc-57e3-40d0-97f2-024f9b148309</vt:lpwstr>
  </property>
  <property fmtid="{D5CDD505-2E9C-101B-9397-08002B2CF9AE}" pid="8" name="MSIP_Label_63dd00df-010c-4647-b299-918823b7a4f3_ActionId">
    <vt:lpwstr>e3f37f8c-f6ec-4764-97e3-8d9b8312acfa</vt:lpwstr>
  </property>
  <property fmtid="{D5CDD505-2E9C-101B-9397-08002B2CF9AE}" pid="9" name="MSIP_Label_63dd00df-010c-4647-b299-918823b7a4f3_ContentBits">
    <vt:lpwstr>0</vt:lpwstr>
  </property>
  <property fmtid="{D5CDD505-2E9C-101B-9397-08002B2CF9AE}" pid="10" name="MSIP_Label_63dd00df-010c-4647-b299-918823b7a4f3_Tag">
    <vt:lpwstr>10, 3, 0, 2</vt:lpwstr>
  </property>
</Properties>
</file>